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"/>
  </p:notesMasterIdLst>
  <p:sldIdLst>
    <p:sldId id="256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>
      <p:cViewPr varScale="1">
        <p:scale>
          <a:sx n="89" d="100"/>
          <a:sy n="89" d="100"/>
        </p:scale>
        <p:origin x="114" y="324"/>
      </p:cViewPr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tableStyles" Target="tableStyles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のプレースホルダー 1"/>
          <p:cNvSpPr>
            <a:spLocks noGrp="1" noEditPoints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  <a:p>
            <a:endParaRPr lang="en-US"/>
          </a:p>
        </p:txBody>
      </p:sp>
      <p:sp>
        <p:nvSpPr>
          <p:cNvPr id="3" name="日付のプレースホルダー 2"/>
          <p:cNvSpPr>
            <a:spLocks noGrp="1" noEditPoints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FB2FE2-2AD2-4B79-8D91-0071C83A98A2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4" name="スライド画像のプレースホルダー 3"/>
          <p:cNvSpPr>
            <a:spLocks noGrp="1" noRot="1" noChangeAspect="1" noEditPoints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  <a:p>
            <a:endParaRPr lang="en-US"/>
          </a:p>
        </p:txBody>
      </p:sp>
      <p:sp>
        <p:nvSpPr>
          <p:cNvPr id="5" name="ノートのプレースホルダー 4"/>
          <p:cNvSpPr>
            <a:spLocks noGrp="1" noEditPoints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クリックしてテキストスタイルのマスターを編集</a:t>
            </a:r>
          </a:p>
          <a:p>
            <a:pPr lvl="1"/>
            <a:r>
              <a:rPr kumimoji="1" lang="ja-JP" altLang="en-US"/>
              <a:t>第2レベル</a:t>
            </a:r>
          </a:p>
          <a:p>
            <a:pPr lvl="2"/>
            <a:r>
              <a:rPr kumimoji="1" lang="ja-JP" altLang="en-US"/>
              <a:t>第3レベル</a:t>
            </a:r>
          </a:p>
          <a:p>
            <a:pPr lvl="3"/>
            <a:r>
              <a:rPr kumimoji="1" lang="ja-JP" altLang="en-US"/>
              <a:t>第4レベル</a:t>
            </a:r>
          </a:p>
          <a:p>
            <a:pPr lvl="4"/>
            <a:r>
              <a:rPr kumimoji="1" lang="ja-JP" altLang="en-US"/>
              <a:t>第5レベル</a:t>
            </a:r>
          </a:p>
        </p:txBody>
      </p:sp>
      <p:sp>
        <p:nvSpPr>
          <p:cNvPr id="6" name="フッターのプレースホルダー 5"/>
          <p:cNvSpPr>
            <a:spLocks noGrp="1" noEditPoint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のプレースホルダー 6"/>
          <p:cNvSpPr>
            <a:spLocks noGrp="1" noEditPoint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A70C86-423E-4953-9F28-A08344802E6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画像のプレースホルダー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テキストのプレースホルダー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スライド番号のプレースホルダー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EE334580-9FE7-435A-A718-F50536542F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 noEditPoints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クリックしてタイトルスタイルのマスターを編集</a:t>
            </a:r>
          </a:p>
        </p:txBody>
      </p:sp>
      <p:sp>
        <p:nvSpPr>
          <p:cNvPr id="3" name="サブタイトル 2"/>
          <p:cNvSpPr>
            <a:spLocks noGrp="1" noEditPoints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kumimoji="1" lang="ja-JP" altLang="en-US"/>
              <a:t>クリックしてサブタイトルスタイルのマスターを編集</a:t>
            </a:r>
          </a:p>
        </p:txBody>
      </p:sp>
      <p:sp>
        <p:nvSpPr>
          <p:cNvPr id="4" name="日付のプレースホルダー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フッターのプレースホルダー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のプレースホルダー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クリックしてタイトルスタイルのマスターを編集</a:t>
            </a:r>
          </a:p>
        </p:txBody>
      </p:sp>
      <p:sp>
        <p:nvSpPr>
          <p:cNvPr id="3" name="縦書きテキストのプレースホルダー 2"/>
          <p:cNvSpPr>
            <a:spLocks noGrp="1" noEditPoints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クリックしてテキストスタイルのマスターを編集</a:t>
            </a:r>
          </a:p>
          <a:p>
            <a:pPr lvl="1"/>
            <a:r>
              <a:rPr kumimoji="1" lang="ja-JP" altLang="en-US"/>
              <a:t>第2レベル</a:t>
            </a:r>
          </a:p>
          <a:p>
            <a:pPr lvl="2"/>
            <a:r>
              <a:rPr kumimoji="1" lang="ja-JP" altLang="en-US"/>
              <a:t>第3レベル</a:t>
            </a:r>
          </a:p>
          <a:p>
            <a:pPr lvl="3"/>
            <a:r>
              <a:rPr kumimoji="1" lang="ja-JP" altLang="en-US"/>
              <a:t>第4レベル</a:t>
            </a:r>
          </a:p>
          <a:p>
            <a:pPr lvl="4"/>
            <a:r>
              <a:rPr kumimoji="1" lang="ja-JP" altLang="en-US"/>
              <a:t>第5レベル</a:t>
            </a:r>
          </a:p>
        </p:txBody>
      </p:sp>
      <p:sp>
        <p:nvSpPr>
          <p:cNvPr id="4" name="日付のプレースホルダー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フッターのプレースホルダー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のプレースホルダー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 noEditPoints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クリックしてタイトルスタイルのマスターを編集</a:t>
            </a:r>
          </a:p>
        </p:txBody>
      </p:sp>
      <p:sp>
        <p:nvSpPr>
          <p:cNvPr id="3" name="縦書きテキストのプレースホルダー 2"/>
          <p:cNvSpPr>
            <a:spLocks noGrp="1" noEditPoints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クリックしてテキストスタイルのマスターを編集</a:t>
            </a:r>
          </a:p>
          <a:p>
            <a:pPr lvl="1"/>
            <a:r>
              <a:rPr kumimoji="1" lang="ja-JP" altLang="en-US"/>
              <a:t>第2レベル</a:t>
            </a:r>
          </a:p>
          <a:p>
            <a:pPr lvl="2"/>
            <a:r>
              <a:rPr kumimoji="1" lang="ja-JP" altLang="en-US"/>
              <a:t>第3レベル</a:t>
            </a:r>
          </a:p>
          <a:p>
            <a:pPr lvl="3"/>
            <a:r>
              <a:rPr kumimoji="1" lang="ja-JP" altLang="en-US"/>
              <a:t>第4レベル</a:t>
            </a:r>
          </a:p>
          <a:p>
            <a:pPr lvl="4"/>
            <a:r>
              <a:rPr kumimoji="1" lang="ja-JP" altLang="en-US"/>
              <a:t>第5レベル</a:t>
            </a:r>
          </a:p>
        </p:txBody>
      </p:sp>
      <p:sp>
        <p:nvSpPr>
          <p:cNvPr id="4" name="日付のプレースホルダー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フッターのプレースホルダー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のプレースホルダー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クリックしてタイトルスタイルのマスターを編集</a:t>
            </a:r>
          </a:p>
        </p:txBody>
      </p:sp>
      <p:sp>
        <p:nvSpPr>
          <p:cNvPr id="3" name="コンテンツのプレースホルダー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クリックしてテキストスタイルのマスターを編集</a:t>
            </a:r>
          </a:p>
          <a:p>
            <a:pPr lvl="1"/>
            <a:r>
              <a:rPr kumimoji="1" lang="ja-JP" altLang="en-US"/>
              <a:t>第2レベル</a:t>
            </a:r>
          </a:p>
          <a:p>
            <a:pPr lvl="2"/>
            <a:r>
              <a:rPr kumimoji="1" lang="ja-JP" altLang="en-US"/>
              <a:t>第3レベル</a:t>
            </a:r>
          </a:p>
          <a:p>
            <a:pPr lvl="3"/>
            <a:r>
              <a:rPr kumimoji="1" lang="ja-JP" altLang="en-US"/>
              <a:t>第4レベル</a:t>
            </a:r>
          </a:p>
          <a:p>
            <a:pPr lvl="4"/>
            <a:r>
              <a:rPr kumimoji="1" lang="ja-JP" altLang="en-US"/>
              <a:t>第5レベル</a:t>
            </a:r>
          </a:p>
        </p:txBody>
      </p:sp>
      <p:sp>
        <p:nvSpPr>
          <p:cNvPr id="4" name="日付のプレースホルダー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フッターのプレースホルダー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のプレースホルダー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の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 noEditPoints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クリックしてタイトルスタイルのマスターを編集</a:t>
            </a:r>
          </a:p>
        </p:txBody>
      </p:sp>
      <p:sp>
        <p:nvSpPr>
          <p:cNvPr id="3" name="テキストのプレースホルダー 2"/>
          <p:cNvSpPr>
            <a:spLocks noGrp="1" noEditPoints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クリックしてテキストスタイルのマスターを編集</a:t>
            </a:r>
          </a:p>
        </p:txBody>
      </p:sp>
      <p:sp>
        <p:nvSpPr>
          <p:cNvPr id="4" name="日付のプレースホルダー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フッターのプレースホルダー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のプレースホルダー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クリックしてタイトルスタイルのマスターを編集</a:t>
            </a:r>
          </a:p>
        </p:txBody>
      </p:sp>
      <p:sp>
        <p:nvSpPr>
          <p:cNvPr id="3" name="コンテンツのプレースホルダー 2"/>
          <p:cNvSpPr>
            <a:spLocks noGrp="1" noEditPoints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クリックしてテキストスタイルのマスターを編集</a:t>
            </a:r>
          </a:p>
          <a:p>
            <a:pPr lvl="1"/>
            <a:r>
              <a:rPr kumimoji="1" lang="ja-JP" altLang="en-US"/>
              <a:t>第2レベル</a:t>
            </a:r>
          </a:p>
          <a:p>
            <a:pPr lvl="2"/>
            <a:r>
              <a:rPr kumimoji="1" lang="ja-JP" altLang="en-US"/>
              <a:t>第3レベル</a:t>
            </a:r>
          </a:p>
          <a:p>
            <a:pPr lvl="3"/>
            <a:r>
              <a:rPr kumimoji="1" lang="ja-JP" altLang="en-US"/>
              <a:t>第4レベル</a:t>
            </a:r>
          </a:p>
          <a:p>
            <a:pPr lvl="4"/>
            <a:r>
              <a:rPr kumimoji="1" lang="ja-JP" altLang="en-US"/>
              <a:t>第5レベル</a:t>
            </a:r>
          </a:p>
        </p:txBody>
      </p:sp>
      <p:sp>
        <p:nvSpPr>
          <p:cNvPr id="4" name="コンテンツのプレースホルダー 3"/>
          <p:cNvSpPr>
            <a:spLocks noGrp="1" noEditPoints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クリックしてテキストスタイルのマスターを編集</a:t>
            </a:r>
          </a:p>
          <a:p>
            <a:pPr lvl="1"/>
            <a:r>
              <a:rPr kumimoji="1" lang="ja-JP" altLang="en-US"/>
              <a:t>第2レベル</a:t>
            </a:r>
          </a:p>
          <a:p>
            <a:pPr lvl="2"/>
            <a:r>
              <a:rPr kumimoji="1" lang="ja-JP" altLang="en-US"/>
              <a:t>第3レベル</a:t>
            </a:r>
          </a:p>
          <a:p>
            <a:pPr lvl="3"/>
            <a:r>
              <a:rPr kumimoji="1" lang="ja-JP" altLang="en-US"/>
              <a:t>第4レベル</a:t>
            </a:r>
          </a:p>
          <a:p>
            <a:pPr lvl="4"/>
            <a:r>
              <a:rPr kumimoji="1" lang="ja-JP" altLang="en-US"/>
              <a:t>第5レベル</a:t>
            </a:r>
          </a:p>
        </p:txBody>
      </p:sp>
      <p:sp>
        <p:nvSpPr>
          <p:cNvPr id="5" name="日付のプレースホルダー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6" name="フッターのプレースホルダー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のプレースホルダー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 noEditPoints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クリックしてタイトルスタイルのマスターを編集</a:t>
            </a:r>
          </a:p>
        </p:txBody>
      </p:sp>
      <p:sp>
        <p:nvSpPr>
          <p:cNvPr id="3" name="テキストのプレースホルダー 2"/>
          <p:cNvSpPr>
            <a:spLocks noGrp="1" noEditPoints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クリックしてテキストスタイルのマスターを編集</a:t>
            </a:r>
          </a:p>
        </p:txBody>
      </p:sp>
      <p:sp>
        <p:nvSpPr>
          <p:cNvPr id="4" name="コンテンツのプレースホルダー 3"/>
          <p:cNvSpPr>
            <a:spLocks noGrp="1" noEditPoints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クリックしてテキストスタイルのマスターを編集</a:t>
            </a:r>
          </a:p>
          <a:p>
            <a:pPr lvl="1"/>
            <a:r>
              <a:rPr kumimoji="1" lang="ja-JP" altLang="en-US"/>
              <a:t>第2レベル</a:t>
            </a:r>
          </a:p>
          <a:p>
            <a:pPr lvl="2"/>
            <a:r>
              <a:rPr kumimoji="1" lang="ja-JP" altLang="en-US"/>
              <a:t>第3レベル</a:t>
            </a:r>
          </a:p>
          <a:p>
            <a:pPr lvl="3"/>
            <a:r>
              <a:rPr kumimoji="1" lang="ja-JP" altLang="en-US"/>
              <a:t>第4レベル</a:t>
            </a:r>
          </a:p>
          <a:p>
            <a:pPr lvl="4"/>
            <a:r>
              <a:rPr kumimoji="1" lang="ja-JP" altLang="en-US"/>
              <a:t>第5レベル</a:t>
            </a:r>
          </a:p>
        </p:txBody>
      </p:sp>
      <p:sp>
        <p:nvSpPr>
          <p:cNvPr id="5" name="テキストのプレースホルダー 4"/>
          <p:cNvSpPr>
            <a:spLocks noGrp="1" noEditPoints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クリックしてテキストスタイルのマスターを編集</a:t>
            </a:r>
          </a:p>
        </p:txBody>
      </p:sp>
      <p:sp>
        <p:nvSpPr>
          <p:cNvPr id="6" name="コンテンツのプレースホルダー 5"/>
          <p:cNvSpPr>
            <a:spLocks noGrp="1" noEditPoints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クリックしてテキストスタイルのマスターを編集</a:t>
            </a:r>
          </a:p>
          <a:p>
            <a:pPr lvl="1"/>
            <a:r>
              <a:rPr kumimoji="1" lang="ja-JP" altLang="en-US"/>
              <a:t>第2レベル</a:t>
            </a:r>
          </a:p>
          <a:p>
            <a:pPr lvl="2"/>
            <a:r>
              <a:rPr kumimoji="1" lang="ja-JP" altLang="en-US"/>
              <a:t>第3レベル</a:t>
            </a:r>
          </a:p>
          <a:p>
            <a:pPr lvl="3"/>
            <a:r>
              <a:rPr kumimoji="1" lang="ja-JP" altLang="en-US"/>
              <a:t>第4レベル</a:t>
            </a:r>
          </a:p>
          <a:p>
            <a:pPr lvl="4"/>
            <a:r>
              <a:rPr kumimoji="1" lang="ja-JP" altLang="en-US"/>
              <a:t>第5レベル</a:t>
            </a:r>
          </a:p>
        </p:txBody>
      </p:sp>
      <p:sp>
        <p:nvSpPr>
          <p:cNvPr id="7" name="日付のプレースホルダー 6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8" name="フッターのプレースホルダー 7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のプレースホルダー 8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クリックしてタイトルスタイルのマスターを編集</a:t>
            </a:r>
          </a:p>
        </p:txBody>
      </p:sp>
      <p:sp>
        <p:nvSpPr>
          <p:cNvPr id="3" name="日付のプレースホルダー 2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4" name="フッターのプレースホルダー 3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のプレースホルダー 4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ブラン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のプレースホルダー 1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3" name="フッターのプレースホルダー 2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のプレースホルダー 3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キャプション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クリックしてタイトルスタイルのマスターを編集</a:t>
            </a:r>
          </a:p>
        </p:txBody>
      </p:sp>
      <p:sp>
        <p:nvSpPr>
          <p:cNvPr id="3" name="コンテンツのプレースホルダー 2"/>
          <p:cNvSpPr>
            <a:spLocks noGrp="1" noEditPoints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クリックしてテキストスタイルのマスターを編集</a:t>
            </a:r>
          </a:p>
          <a:p>
            <a:pPr lvl="1"/>
            <a:r>
              <a:rPr kumimoji="1" lang="ja-JP" altLang="en-US"/>
              <a:t>第2レベル</a:t>
            </a:r>
          </a:p>
          <a:p>
            <a:pPr lvl="2"/>
            <a:r>
              <a:rPr kumimoji="1" lang="ja-JP" altLang="en-US"/>
              <a:t>第3レベル</a:t>
            </a:r>
          </a:p>
          <a:p>
            <a:pPr lvl="3"/>
            <a:r>
              <a:rPr kumimoji="1" lang="ja-JP" altLang="en-US"/>
              <a:t>第4レベル</a:t>
            </a:r>
          </a:p>
          <a:p>
            <a:pPr lvl="4"/>
            <a:r>
              <a:rPr kumimoji="1" lang="ja-JP" altLang="en-US"/>
              <a:t>第5レベル</a:t>
            </a:r>
          </a:p>
        </p:txBody>
      </p:sp>
      <p:sp>
        <p:nvSpPr>
          <p:cNvPr id="4" name="テキストのプレースホルダー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クリックしてテキストスタイルのマスターを編集</a:t>
            </a:r>
          </a:p>
        </p:txBody>
      </p:sp>
      <p:sp>
        <p:nvSpPr>
          <p:cNvPr id="5" name="日付のプレースホルダー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6" name="フッターのプレースホルダー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のプレースホルダー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キャプション付きの写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クリックしてタイトルスタイルのマスターを編集</a:t>
            </a:r>
          </a:p>
        </p:txBody>
      </p:sp>
      <p:sp>
        <p:nvSpPr>
          <p:cNvPr id="3" name="写真のプレースホルダー 2"/>
          <p:cNvSpPr>
            <a:spLocks noGrp="1" noEditPoints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kumimoji="1" lang="ja-JP" altLang="en-US"/>
              <a:t>写真を追加するにはアイコンをクリック</a:t>
            </a:r>
          </a:p>
        </p:txBody>
      </p:sp>
      <p:sp>
        <p:nvSpPr>
          <p:cNvPr id="4" name="テキストのプレースホルダー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クリックしてテキストスタイルのマスターを編集</a:t>
            </a:r>
          </a:p>
        </p:txBody>
      </p:sp>
      <p:sp>
        <p:nvSpPr>
          <p:cNvPr id="5" name="日付のプレースホルダー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6" name="フッターのプレースホルダー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のプレースホルダー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のプレースホルダー 1"/>
          <p:cNvSpPr>
            <a:spLocks noGrp="1" noEditPoints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クリックしてタイトルスタイルのマスターを編集</a:t>
            </a:r>
          </a:p>
        </p:txBody>
      </p:sp>
      <p:sp>
        <p:nvSpPr>
          <p:cNvPr id="3" name="テキストのプレースホルダー 2"/>
          <p:cNvSpPr>
            <a:spLocks noGrp="1" noEditPoints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クリックしてテキストスタイルのマスターを編集</a:t>
            </a:r>
          </a:p>
          <a:p>
            <a:pPr lvl="1"/>
            <a:r>
              <a:rPr kumimoji="1" lang="ja-JP" altLang="en-US"/>
              <a:t>第2レベル</a:t>
            </a:r>
          </a:p>
          <a:p>
            <a:pPr lvl="2"/>
            <a:r>
              <a:rPr kumimoji="1" lang="ja-JP" altLang="en-US"/>
              <a:t>第3レベル</a:t>
            </a:r>
          </a:p>
          <a:p>
            <a:pPr lvl="3"/>
            <a:r>
              <a:rPr kumimoji="1" lang="ja-JP" altLang="en-US"/>
              <a:t>第4レベル</a:t>
            </a:r>
          </a:p>
          <a:p>
            <a:pPr lvl="4"/>
            <a:r>
              <a:rPr kumimoji="1" lang="ja-JP" altLang="en-US"/>
              <a:t>第5レベル</a:t>
            </a:r>
          </a:p>
        </p:txBody>
      </p:sp>
      <p:sp>
        <p:nvSpPr>
          <p:cNvPr id="4" name="日付のプレースホルダー 3"/>
          <p:cNvSpPr>
            <a:spLocks noGrp="1" noEditPoints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D7FF2-845F-41B9-944F-35B90659B7D6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フッターのプレースホルダー 4"/>
          <p:cNvSpPr>
            <a:spLocks noGrp="1" noEditPoints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のプレースホルダー 5"/>
          <p:cNvSpPr>
            <a:spLocks noGrp="1" noEditPoints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itchFamily="34" charset="0" panose="020B0604020202020204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 noEditPoints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/>
              <a:t>test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デフォルト">
  <a:themeElements>
    <a:clrScheme name="オフィス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オフィス">
      <a:majorFont>
        <a:latin typeface="Calibri Light" panose="020F0302020204030204"/>
        <a:ea typeface=""/>
        <a:cs typeface=""/>
        <a:font script="Arab" typeface="Times New Roman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Times New Roman"/>
        <a:font script="Knda" typeface="Tunga"/>
        <a:font script="Khmr" typeface="MoolBoran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Angsan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 Light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 Light"/>
        <a:font script="Olck" typeface="Nirmala UI"/>
        <a:font script="Lisu" typeface="Segoe UI"/>
        <a:font script="Sora" typeface="Nirmala UI"/>
      </a:majorFont>
      <a:minorFont>
        <a:latin typeface="Calibri" panose="020F0502020204030204"/>
        <a:ea typeface=""/>
        <a:cs typeface=""/>
        <a:font script="Arab" typeface="Arial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Arial"/>
        <a:font script="Knda" typeface="Tunga"/>
        <a:font script="Khmr" typeface="DaunPenh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Cordi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"/>
        <a:font script="Olck" typeface="Nirmala UI"/>
        <a:font script="Lisu" typeface="Segoe UI"/>
        <a:font script="Sora" typeface="Nirmala UI"/>
      </a:minorFont>
    </a:fontScheme>
    <a:fmtScheme name="オフィス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Notes Theme">
  <a:themeElements>
    <a:clrScheme name="Office Notes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Notes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Notes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1"/>
        </a:gradFill>
      </a:fillStyleLst>
      <a:lnStyleLst>
        <a:ln w="9525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>
          <a:solidFill>
            <a:schemeClr val="phClr"/>
          </a:solidFill>
          <a:prstDash val="solid"/>
        </a:ln>
        <a:ln w="38100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Mobile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税所和美</dc:creator>
  <cp:lastModifiedBy>税所和美</cp:lastModifiedBy>
  <cp:revision>1</cp:revision>
  <dcterms:created xsi:type="dcterms:W3CDTF">2025-12-09T08:11:43Z</dcterms:created>
  <dcterms:modified xsi:type="dcterms:W3CDTF">2025-12-09T08:12:17Z</dcterms:modified>
</cp:coreProperties>
</file>